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7" r:id="rId5"/>
    <p:sldId id="259" r:id="rId6"/>
    <p:sldId id="260" r:id="rId7"/>
    <p:sldId id="261" r:id="rId8"/>
    <p:sldId id="262" r:id="rId9"/>
    <p:sldId id="268" r:id="rId10"/>
    <p:sldId id="269" r:id="rId11"/>
    <p:sldId id="270" r:id="rId12"/>
    <p:sldId id="271" r:id="rId13"/>
    <p:sldId id="263" r:id="rId14"/>
    <p:sldId id="264" r:id="rId15"/>
    <p:sldId id="272" r:id="rId16"/>
    <p:sldId id="265" r:id="rId17"/>
    <p:sldId id="266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085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7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739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009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5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7579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00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3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7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628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41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85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4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112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60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671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18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D36F339-90ED-42A5-A694-D147404D3E52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9DB258B-29EF-46D0-8856-316506EC5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1679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800" dirty="0" smtClean="0"/>
              <a:t>Эпиграф  урока </a:t>
            </a:r>
            <a:r>
              <a:rPr lang="ru-RU" sz="6000" b="1" dirty="0" smtClean="0"/>
              <a:t>«Через тернии к знаниям»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879" y="-902854"/>
            <a:ext cx="8534400" cy="3615267"/>
          </a:xfrm>
        </p:spPr>
        <p:txBody>
          <a:bodyPr>
            <a:normAutofit/>
          </a:bodyPr>
          <a:lstStyle/>
          <a:p>
            <a:pPr lvl="3"/>
            <a:r>
              <a:rPr lang="ru-RU" sz="3000" dirty="0" smtClean="0"/>
              <a:t>Физкультминутка</a:t>
            </a:r>
            <a:endParaRPr lang="ru-RU" sz="3000" dirty="0"/>
          </a:p>
        </p:txBody>
      </p:sp>
      <p:pic>
        <p:nvPicPr>
          <p:cNvPr id="4" name="morskaya-fizminutka_(videomega.ru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1879" y="239425"/>
            <a:ext cx="10740089" cy="60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3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1221462" cy="361526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«Грамматический марафон»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6219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56298" y="759691"/>
            <a:ext cx="12135861" cy="3615267"/>
          </a:xfrm>
        </p:spPr>
        <p:txBody>
          <a:bodyPr>
            <a:normAutofit/>
          </a:bodyPr>
          <a:lstStyle/>
          <a:p>
            <a:pPr lvl="2"/>
            <a:r>
              <a:rPr lang="ru-RU" sz="3600" dirty="0" smtClean="0"/>
              <a:t>«</a:t>
            </a:r>
            <a:r>
              <a:rPr lang="ru-RU" sz="5400" dirty="0" smtClean="0"/>
              <a:t>Орфографический </a:t>
            </a:r>
            <a:r>
              <a:rPr lang="ru-RU" sz="5400" dirty="0" err="1" smtClean="0"/>
              <a:t>спринг</a:t>
            </a:r>
            <a:r>
              <a:rPr lang="ru-RU" sz="5400" dirty="0" smtClean="0"/>
              <a:t>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3630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tx1"/>
                </a:solidFill>
              </a:rPr>
              <a:t>К.залось</a:t>
            </a:r>
            <a:r>
              <a:rPr lang="ru-RU" sz="5400" b="1" dirty="0" smtClean="0">
                <a:solidFill>
                  <a:schemeClr val="tx1"/>
                </a:solidFill>
              </a:rPr>
              <a:t>,  </a:t>
            </a:r>
            <a:r>
              <a:rPr lang="ru-RU" sz="5400" b="1" dirty="0" err="1" smtClean="0">
                <a:solidFill>
                  <a:schemeClr val="tx1"/>
                </a:solidFill>
              </a:rPr>
              <a:t>зв.зда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бр.сал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ст.рон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ск.зал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м.рские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спр.сил</a:t>
            </a:r>
            <a:r>
              <a:rPr lang="ru-RU" sz="5400" b="1" dirty="0" smtClean="0">
                <a:solidFill>
                  <a:schemeClr val="tx1"/>
                </a:solidFill>
              </a:rPr>
              <a:t>, </a:t>
            </a:r>
            <a:r>
              <a:rPr lang="ru-RU" sz="5400" b="1" dirty="0" err="1" smtClean="0">
                <a:solidFill>
                  <a:schemeClr val="tx1"/>
                </a:solidFill>
              </a:rPr>
              <a:t>б.рег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745" y="3417455"/>
            <a:ext cx="3916218" cy="303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87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ru-RU" sz="3200" b="1" dirty="0" smtClean="0">
              <a:solidFill>
                <a:schemeClr val="tx1"/>
              </a:solidFill>
            </a:endParaRPr>
          </a:p>
          <a:p>
            <a:endParaRPr lang="ru-RU" sz="3200" b="1" dirty="0">
              <a:solidFill>
                <a:schemeClr val="tx1"/>
              </a:solidFill>
            </a:endParaRPr>
          </a:p>
          <a:p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Казалось-кажется;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з</a:t>
            </a:r>
            <a:r>
              <a:rPr lang="ru-RU" sz="3200" b="1" dirty="0" smtClean="0">
                <a:solidFill>
                  <a:schemeClr val="tx1"/>
                </a:solidFill>
              </a:rPr>
              <a:t>везда-звёзды;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</a:rPr>
              <a:t>росал-бросит;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</a:rPr>
              <a:t>торон-стороны;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сказал-скажет;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м</a:t>
            </a:r>
            <a:r>
              <a:rPr lang="ru-RU" sz="3200" b="1" dirty="0" smtClean="0">
                <a:solidFill>
                  <a:schemeClr val="tx1"/>
                </a:solidFill>
              </a:rPr>
              <a:t>орские-море;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</a:rPr>
              <a:t>просил-спросит;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</a:rPr>
              <a:t>ерег-побережье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434" y="3205018"/>
            <a:ext cx="3750202" cy="2978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82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165" y="685800"/>
            <a:ext cx="10455562" cy="3615267"/>
          </a:xfrm>
        </p:spPr>
        <p:txBody>
          <a:bodyPr>
            <a:normAutofit/>
          </a:bodyPr>
          <a:lstStyle/>
          <a:p>
            <a:pPr lvl="2"/>
            <a:r>
              <a:rPr lang="ru-RU" sz="5400" dirty="0" smtClean="0"/>
              <a:t>«Фонетический забег»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4797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Тогда человек тоже поднял звезду и бросил её в море. Потом ещё одну. К ночи на пляже было  множество людей, каждый из которых поднимал и бросал в море звезду. И когда встало солнце , на пляже не осталось ни одной неспасённой души.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291" y="4137890"/>
            <a:ext cx="3403489" cy="2553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57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Домашнее задание:</a:t>
            </a:r>
          </a:p>
          <a:p>
            <a:r>
              <a:rPr lang="ru-RU" sz="4800" b="1" dirty="0" smtClean="0">
                <a:solidFill>
                  <a:schemeClr val="tx1"/>
                </a:solidFill>
              </a:rPr>
              <a:t>Написать сочинение «Мои добрые дела».</a:t>
            </a:r>
          </a:p>
          <a:p>
            <a:r>
              <a:rPr lang="ru-RU" sz="4800" b="1" dirty="0" smtClean="0">
                <a:solidFill>
                  <a:schemeClr val="tx1"/>
                </a:solidFill>
              </a:rPr>
              <a:t>*Выполнить морфологический разбор  слов : звёзды, морские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0908" y="4035194"/>
            <a:ext cx="3104139" cy="249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036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8649" y="955192"/>
            <a:ext cx="8534400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Спасибо за урок!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612775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Погода стояла прекрасная. Миша катился на санках с горы. Зимой холодно.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8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Формирование навыков анализа предложенного текста.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4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Притча-небольшой рассказ, иносказание, в котором заключено </a:t>
            </a:r>
            <a:r>
              <a:rPr lang="ru-RU" sz="4000" dirty="0" err="1" smtClean="0"/>
              <a:t>религизное</a:t>
            </a:r>
            <a:r>
              <a:rPr lang="ru-RU" sz="4000" dirty="0" smtClean="0"/>
              <a:t> или моральное поучение.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0459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332510"/>
            <a:ext cx="10251643" cy="331585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Притча о смысле жизни.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3288145"/>
            <a:ext cx="8534400" cy="318654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sz="4400" dirty="0" smtClean="0"/>
          </a:p>
          <a:p>
            <a:r>
              <a:rPr lang="ru-RU" sz="4400" b="1" dirty="0" smtClean="0">
                <a:solidFill>
                  <a:schemeClr val="tx1"/>
                </a:solidFill>
              </a:rPr>
              <a:t>Однажды человек шёл по берегу. Вдруг он увидел мальчика, который поднимал что-то с песка и бросал в море.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5293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692" y="212436"/>
            <a:ext cx="10566400" cy="6077529"/>
          </a:xfrm>
        </p:spPr>
        <p:txBody>
          <a:bodyPr>
            <a:normAutofit fontScale="62500" lnSpcReduction="20000"/>
          </a:bodyPr>
          <a:lstStyle/>
          <a:p>
            <a:r>
              <a:rPr lang="ru-RU" sz="7300" b="1" dirty="0" smtClean="0">
                <a:solidFill>
                  <a:schemeClr val="tx1"/>
                </a:solidFill>
              </a:rPr>
              <a:t>Человек подошёл и увидел, что мальчик поднимает с песка морские </a:t>
            </a:r>
            <a:r>
              <a:rPr lang="ru-RU" sz="7300" b="1" dirty="0" err="1" smtClean="0">
                <a:solidFill>
                  <a:schemeClr val="tx1"/>
                </a:solidFill>
              </a:rPr>
              <a:t>звёзды.Они</a:t>
            </a:r>
            <a:r>
              <a:rPr lang="ru-RU" sz="7300" b="1" dirty="0" smtClean="0">
                <a:solidFill>
                  <a:schemeClr val="tx1"/>
                </a:solidFill>
              </a:rPr>
              <a:t> окружали его со всех сторон. Казалось, что на песке миллионы морских звёзд. Берег был усеян ими на много километров.</a:t>
            </a:r>
          </a:p>
          <a:p>
            <a:r>
              <a:rPr lang="ru-RU" sz="7300" b="1" dirty="0" smtClean="0">
                <a:solidFill>
                  <a:schemeClr val="tx1"/>
                </a:solidFill>
              </a:rPr>
              <a:t>-Зачем ты бросаешь </a:t>
            </a:r>
          </a:p>
          <a:p>
            <a:pPr marL="0" indent="0">
              <a:buNone/>
            </a:pPr>
            <a:r>
              <a:rPr lang="ru-RU" sz="7300" b="1" dirty="0" smtClean="0">
                <a:solidFill>
                  <a:schemeClr val="tx1"/>
                </a:solidFill>
              </a:rPr>
              <a:t>морские звёзды в воду?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1056" y="3742216"/>
            <a:ext cx="3343562" cy="2899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187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931" y="202296"/>
            <a:ext cx="9171708" cy="6382327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-Если они останутся на берегу до завтрашнего  утра, то начнётся отлив, и они погибнут., _ответил мальчик не прекращая своего занятия.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-Но это же просто глупо, -закричал человек.- ..Оглянись! Здесь миллионы морских звёзд, берег просто усеян ими. Твои попытки ничего не изменят!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Мальчик поднял следующую морскую звезду, на мгновение задумался, бросил её в море и сказал 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890" y="3788446"/>
            <a:ext cx="3343564" cy="290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89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Нет, мои попытки изменят, очень много . Для этой звезды.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817" y="3001819"/>
            <a:ext cx="3971795" cy="321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931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219200" y="574964"/>
            <a:ext cx="11425382" cy="3615267"/>
          </a:xfrm>
        </p:spPr>
        <p:txBody>
          <a:bodyPr>
            <a:normAutofit/>
          </a:bodyPr>
          <a:lstStyle/>
          <a:p>
            <a:pPr lvl="5"/>
            <a:r>
              <a:rPr lang="ru-RU" sz="6000" dirty="0" smtClean="0"/>
              <a:t>«Экспресс-опрос»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19690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100</TotalTime>
  <Words>313</Words>
  <Application>Microsoft Office PowerPoint</Application>
  <PresentationFormat>Широкоэкранный</PresentationFormat>
  <Paragraphs>36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Century Gothic</vt:lpstr>
      <vt:lpstr>Wingdings 3</vt:lpstr>
      <vt:lpstr>Сектор</vt:lpstr>
      <vt:lpstr>Эпиграф  урока «Через тернии к знаниям»</vt:lpstr>
      <vt:lpstr>Презентация PowerPoint</vt:lpstr>
      <vt:lpstr>Презентация PowerPoint</vt:lpstr>
      <vt:lpstr>Презентация PowerPoint</vt:lpstr>
      <vt:lpstr>Притча о смысле жизни.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Эпиграф  урока «Через тернии к знаниям»</dc:title>
  <dc:creator>Надежда СОШ №6</dc:creator>
  <cp:lastModifiedBy>Надежда СОШ №6</cp:lastModifiedBy>
  <cp:revision>15</cp:revision>
  <dcterms:created xsi:type="dcterms:W3CDTF">2023-01-16T07:24:53Z</dcterms:created>
  <dcterms:modified xsi:type="dcterms:W3CDTF">2023-01-19T15:03:16Z</dcterms:modified>
</cp:coreProperties>
</file>